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0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6D2C9-4B79-4EE7-BF48-68BCD7FE02EE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573CC-2FDD-40C6-A804-E4948E0FAB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6D2C9-4B79-4EE7-BF48-68BCD7FE02EE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573CC-2FDD-40C6-A804-E4948E0FAB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6D2C9-4B79-4EE7-BF48-68BCD7FE02EE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573CC-2FDD-40C6-A804-E4948E0FAB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6D2C9-4B79-4EE7-BF48-68BCD7FE02EE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573CC-2FDD-40C6-A804-E4948E0FAB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6D2C9-4B79-4EE7-BF48-68BCD7FE02EE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573CC-2FDD-40C6-A804-E4948E0FAB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6D2C9-4B79-4EE7-BF48-68BCD7FE02EE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573CC-2FDD-40C6-A804-E4948E0FAB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6D2C9-4B79-4EE7-BF48-68BCD7FE02EE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573CC-2FDD-40C6-A804-E4948E0FAB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6D2C9-4B79-4EE7-BF48-68BCD7FE02EE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573CC-2FDD-40C6-A804-E4948E0FAB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6D2C9-4B79-4EE7-BF48-68BCD7FE02EE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573CC-2FDD-40C6-A804-E4948E0FAB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6D2C9-4B79-4EE7-BF48-68BCD7FE02EE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573CC-2FDD-40C6-A804-E4948E0FAB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6D2C9-4B79-4EE7-BF48-68BCD7FE02EE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573CC-2FDD-40C6-A804-E4948E0FABD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6D2C9-4B79-4EE7-BF48-68BCD7FE02EE}" type="datetimeFigureOut">
              <a:rPr lang="ru-RU" smtClean="0"/>
              <a:pPr/>
              <a:t>03.03.2022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573CC-2FDD-40C6-A804-E4948E0FABD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susPc\Documents\media\image85.jpe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elektroprovodnik.ru/shtroblenie-sten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susPc\Documents\media\image86.jpe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" y="1"/>
            <a:ext cx="9429783" cy="123110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</a:t>
            </a:r>
            <a:r>
              <a:rPr kumimoji="0" lang="ru-RU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екция №11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Тема: «Разметка и подготовка трасс электропроводок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»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7" name="Picture 1" descr="C:\Users\AsusPc\Documents\media\image85.jpe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1000108"/>
            <a:ext cx="2581275" cy="1914525"/>
          </a:xfrm>
          <a:prstGeom prst="rect">
            <a:avLst/>
          </a:prstGeom>
          <a:noFill/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6286520"/>
            <a:ext cx="9144000" cy="5847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3713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3713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488" y="1142984"/>
            <a:ext cx="62865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tabLst>
                <a:tab pos="49371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Перед тем как приступать к прокладке электропроводки, необходимо вначале подготовить стены, потолок и другие поверхности, по которым (или через которые) она будет проложена.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9371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Необходимость в подготовительных работах очевидна — должно быть ясно, как пройдет кабельная трасса, где будет находиться электрощит и в каких местах устанавливать электрическое оборудование</a:t>
            </a:r>
            <a:r>
              <a:rPr lang="en-US" sz="28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9371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Подготовительные работы включают в себя следующие операции: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9371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Определение места установки квартирного щита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9371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Разметка трассы для прокладки проводов и кабелей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9371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Разметка отверстий для установки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подрозетников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9371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Разметка отверстий для установки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распаечных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коробок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9371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Сверление стен.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493713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состав подготовительных работ могут входить и другие операции, например,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штробление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 каналов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(борозд).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4786322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Разметка - это не только определение размеров и расстояний, но и соответствующие монтажные работы.</a:t>
            </a:r>
          </a:p>
          <a:p>
            <a:r>
              <a:rPr lang="ru-RU" sz="2800" dirty="0" smtClean="0"/>
              <a:t>Разметка трассы выполняется в виде линий на стене, при этом необходимо сверяться с монтажной схемой.</a:t>
            </a: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42976" y="5715016"/>
          <a:ext cx="6715172" cy="500066"/>
        </p:xfrm>
        <a:graphic>
          <a:graphicData uri="http://schemas.openxmlformats.org/drawingml/2006/table">
            <a:tbl>
              <a:tblPr/>
              <a:tblGrid>
                <a:gridCol w="6715172"/>
              </a:tblGrid>
              <a:tr h="5000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00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  <a:p>
                      <a:pPr algn="just">
                        <a:lnSpc>
                          <a:spcPts val="163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Рис. 11.1. Основные нормированные расстояния при разметке электропроводки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.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5" name="Picture 1" descr="C:\Users\AsusPc\Documents\media\image86.jpe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571472" y="428604"/>
            <a:ext cx="6572264" cy="49094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 smtClean="0"/>
              <a:t>Прокладка проводов должна выполняться по горизонтальным или вертикальным линиям с соблюдением определенного радиуса изгиба кабеля. При этом трассы групповых линий следует вести по кратчайшим путям (согласно монтажной схеме).</a:t>
            </a:r>
          </a:p>
          <a:p>
            <a:pPr lvl="0"/>
            <a:r>
              <a:rPr lang="ru-RU" sz="2400" dirty="0" smtClean="0"/>
              <a:t>Отступ (расстояние) ближайшего провода от потолка — 15-20 см. Если планируется установка подвесных (подшивных) потолков расстояние может быть другим. Главное в этом случае не оставить </a:t>
            </a:r>
            <a:r>
              <a:rPr lang="ru-RU" sz="2400" dirty="0" err="1" smtClean="0"/>
              <a:t>распаечную</a:t>
            </a:r>
            <a:r>
              <a:rPr lang="ru-RU" sz="2400" dirty="0" smtClean="0"/>
              <a:t> коробку за потолком. Как правило, высота подшивного </a:t>
            </a:r>
            <a:r>
              <a:rPr lang="ru-RU" sz="2400" dirty="0" err="1" smtClean="0"/>
              <a:t>потолока</a:t>
            </a:r>
            <a:r>
              <a:rPr lang="ru-RU" sz="2400" dirty="0" smtClean="0"/>
              <a:t> делается с учетом высоты встраиваемых светильников, и это расстояние колеблется в пределах 10-12 см. Отступ от дверного проема или угла помещения (вертикальный участок) — 10 см.</a:t>
            </a:r>
          </a:p>
          <a:p>
            <a:pPr lvl="0"/>
            <a:r>
              <a:rPr lang="ru-RU" sz="2400" dirty="0" smtClean="0"/>
              <a:t>При прокладке кабеля через стену желательно защитить его от механических повреждений с помощью гофры или ПВХ трубы. Для этого в отверстие вставляется (вмазывается) кусок трубы и через него протаскивается провод (кабель).</a:t>
            </a:r>
          </a:p>
          <a:p>
            <a:pPr lvl="0"/>
            <a:r>
              <a:rPr lang="ru-RU" sz="2400" dirty="0" smtClean="0"/>
              <a:t>Розетки должны иметь отступ от металлических конструкций (водопровод, газопровод, батареи) не менее 50 см. Выключатели при открывании двери не должны ею закрываться.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8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929058" cy="1402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429124" y="0"/>
            <a:ext cx="27088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Разметка трассы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595021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Существует несколько способов разметки трассы:</a:t>
            </a:r>
          </a:p>
          <a:p>
            <a:pPr lvl="0"/>
            <a:r>
              <a:rPr lang="ru-RU" sz="2800" i="1" dirty="0" smtClean="0"/>
              <a:t>1-й способ </a:t>
            </a:r>
            <a:r>
              <a:rPr lang="ru-RU" sz="2800" i="1" dirty="0" smtClean="0"/>
              <a:t>-</a:t>
            </a:r>
            <a:r>
              <a:rPr lang="ru-RU" sz="2800" dirty="0" smtClean="0"/>
              <a:t> Чертить мелом (карандашом, маркером), используя метровую линейку или ровный нетолстый брус. Этот способ хорош для коротких трасс, </a:t>
            </a:r>
            <a:r>
              <a:rPr lang="ru-RU" sz="2800" dirty="0" err="1" smtClean="0"/>
              <a:t>опусков</a:t>
            </a:r>
            <a:r>
              <a:rPr lang="ru-RU" sz="2800" dirty="0" smtClean="0"/>
              <a:t> к розеткам и выключателям.</a:t>
            </a:r>
          </a:p>
          <a:p>
            <a:pPr lvl="0"/>
            <a:r>
              <a:rPr lang="ru-RU" sz="2800" i="1" dirty="0" smtClean="0"/>
              <a:t>2-й способ</a:t>
            </a:r>
            <a:r>
              <a:rPr lang="ru-RU" sz="2800" dirty="0" smtClean="0"/>
              <a:t> </a:t>
            </a:r>
            <a:r>
              <a:rPr lang="ru-RU" sz="2800" dirty="0" smtClean="0"/>
              <a:t>- Протяженные линии горизонтальной разметки удобно отбивать с помощью натянутой капроновой шнурки, которая закрепляется по краям трассы и натирается красителем (тем же мелом или углем). Оттянуть пальцами шнурку на 30-40 см и резко отпустить. Шнурка ударит по стене и оставит ровный след будущей трассы.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i="1" dirty="0" smtClean="0"/>
              <a:t>3-й  способ </a:t>
            </a:r>
            <a:r>
              <a:rPr lang="ru-RU" sz="2800" i="1" dirty="0" smtClean="0"/>
              <a:t>-</a:t>
            </a:r>
            <a:r>
              <a:rPr lang="ru-RU" sz="2800" dirty="0" smtClean="0"/>
              <a:t> розеточная рулетка, это более современный вариант, имеющий в своем составе красящую нить для разметки — капроновый шнур длиной 5-10 метров и мешочек с красителем.</a:t>
            </a:r>
          </a:p>
          <a:p>
            <a:r>
              <a:rPr lang="ru-RU" sz="2800" dirty="0" smtClean="0"/>
              <a:t>Разметка трассы считается законченной, если отмечены все линии и места установки </a:t>
            </a:r>
            <a:r>
              <a:rPr lang="ru-RU" sz="2800" dirty="0" err="1" smtClean="0"/>
              <a:t>распаечных</a:t>
            </a:r>
            <a:r>
              <a:rPr lang="ru-RU" sz="2800" dirty="0" smtClean="0"/>
              <a:t> коробок, подготовлены штробы, установлены элементы крепления электропроводки.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3500438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i="1" dirty="0" smtClean="0"/>
              <a:t>4 –</a:t>
            </a:r>
            <a:r>
              <a:rPr lang="ru-RU" sz="2800" i="1" dirty="0" err="1" smtClean="0"/>
              <a:t>й</a:t>
            </a:r>
            <a:r>
              <a:rPr lang="ru-RU" sz="2800" i="1" dirty="0" smtClean="0"/>
              <a:t> способ </a:t>
            </a:r>
            <a:r>
              <a:rPr lang="ru-RU" sz="2800" i="1" dirty="0" smtClean="0"/>
              <a:t>-</a:t>
            </a:r>
            <a:r>
              <a:rPr lang="ru-RU" sz="2800" dirty="0" smtClean="0"/>
              <a:t> разметка на стенах, из красного или силикатного кирпича. Второй или третий от потолка ряд кирпичной кладки (15-20 см) сверлится перфоратором в кирпиче отверстия под крепеж.</a:t>
            </a:r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Picture 1" descr="image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0"/>
            <a:ext cx="2643206" cy="1540305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1595021"/>
            <a:ext cx="9144000" cy="526297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в составе крепежа используются монтажные гвозди, то их можно забивать молотком в шов между кирпичами.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Расстояние между крепежными элементами (скобы, "петушки") зависит от количества кабелей, входящих в состав трассы.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трасса состоит из одиночного кабеля, расстояние между точками крепления будет примерно 1 м, если кабелей два и более: 0,5-0,7 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Такой способ разметки помогает экономить время. Недостаток — линия трассы не всегда получается идеально ровной.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997839"/>
            <a:ext cx="91440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Вопросы для самоконтроля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Перечислить способы разметки трассы электропроводки.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Какими инструментами производят разметку мест крепления и трасс прокладки электропроводок?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Перечислить определенные правила прокладки электропроводки.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616</Words>
  <Application>Microsoft Office PowerPoint</Application>
  <PresentationFormat>Экран (4:3)</PresentationFormat>
  <Paragraphs>37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AsusPc</dc:creator>
  <cp:lastModifiedBy>AsusPc</cp:lastModifiedBy>
  <cp:revision>2</cp:revision>
  <dcterms:created xsi:type="dcterms:W3CDTF">2022-02-25T10:54:57Z</dcterms:created>
  <dcterms:modified xsi:type="dcterms:W3CDTF">2022-03-03T11:11:40Z</dcterms:modified>
</cp:coreProperties>
</file>